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E08"/>
    <a:srgbClr val="B92D14"/>
    <a:srgbClr val="35759D"/>
    <a:srgbClr val="35B19D"/>
    <a:srgbClr val="000000"/>
    <a:srgbClr val="FFFF00"/>
    <a:srgbClr val="491403"/>
    <a:srgbClr val="3A10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536" autoAdjust="0"/>
    <p:restoredTop sz="95596" autoAdjust="0"/>
  </p:normalViewPr>
  <p:slideViewPr>
    <p:cSldViewPr>
      <p:cViewPr>
        <p:scale>
          <a:sx n="100" d="100"/>
          <a:sy n="100" d="100"/>
        </p:scale>
        <p:origin x="-78"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3E9AB9-E6FA-48D8-8FA3-AA1C872DB4D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AEEC0-212F-41B7-B565-0D134C55D926}"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A8845-5366-426F-B0E8-CFFF55D81C0C}"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DD2B6-554C-4F79-9DC2-8EB7D886A367}"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52450"/>
            <a:ext cx="7772400" cy="704850"/>
          </a:xfrm>
        </p:spPr>
        <p:txBody>
          <a:bodyPr/>
          <a:lstStyle>
            <a:lvl1pPr algn="ctr">
              <a:defRPr/>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685800" y="1238250"/>
            <a:ext cx="7772400" cy="685800"/>
          </a:xfrm>
        </p:spPr>
        <p:txBody>
          <a:bodyPr/>
          <a:lstStyle>
            <a:lvl1pPr marL="0" indent="0" algn="ctr">
              <a:buFontTx/>
              <a:buNone/>
              <a:defRPr/>
            </a:lvl1pPr>
          </a:lstStyle>
          <a:p>
            <a:r>
              <a:rPr lang="ru-RU" smtClean="0"/>
              <a:t>Образец подзаголовка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77000" y="228600"/>
            <a:ext cx="20574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228600"/>
            <a:ext cx="60198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430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2296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1143000" y="1295400"/>
            <a:ext cx="7315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p:txBody>
          <a:bodyPr/>
          <a:lstStyle/>
          <a:p>
            <a:r>
              <a:rPr lang="en-US"/>
              <a:t>Name of presentation</a:t>
            </a:r>
            <a:endParaRPr lang="ru-RU"/>
          </a:p>
        </p:txBody>
      </p:sp>
      <p:sp>
        <p:nvSpPr>
          <p:cNvPr id="2055" name="Rectangle 7"/>
          <p:cNvSpPr>
            <a:spLocks noGrp="1" noChangeArrowheads="1"/>
          </p:cNvSpPr>
          <p:nvPr>
            <p:ph type="subTitle" idx="1"/>
          </p:nvPr>
        </p:nvSpPr>
        <p:spPr/>
        <p:txBody>
          <a:bodyPr/>
          <a:lstStyle/>
          <a:p>
            <a:r>
              <a:rPr lang="en-US" dirty="0" err="1" smtClean="0"/>
              <a:t>Compa</a:t>
            </a:r>
            <a:r>
              <a:rPr lang="ru-RU" dirty="0" smtClean="0"/>
              <a:t>яблоки</a:t>
            </a:r>
            <a:r>
              <a:rPr lang="en-US" dirty="0" err="1" smtClean="0"/>
              <a:t>ny</a:t>
            </a:r>
            <a:r>
              <a:rPr lang="en-US" dirty="0" smtClean="0"/>
              <a:t> </a:t>
            </a:r>
            <a:r>
              <a:rPr lang="en-US" dirty="0"/>
              <a:t>name</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sz="4000"/>
              <a:t>Slide master</a:t>
            </a:r>
            <a:endParaRPr lang="ru-RU" sz="4000"/>
          </a:p>
        </p:txBody>
      </p:sp>
      <p:sp>
        <p:nvSpPr>
          <p:cNvPr id="17414" name="Rectangle 6"/>
          <p:cNvSpPr>
            <a:spLocks noGrp="1" noChangeArrowheads="1"/>
          </p:cNvSpPr>
          <p:nvPr>
            <p:ph type="body" idx="1"/>
          </p:nvPr>
        </p:nvSpPr>
        <p:spPr/>
        <p:txBody>
          <a:bodyPr/>
          <a:lstStyle/>
          <a:p>
            <a:pPr>
              <a:lnSpc>
                <a:spcPct val="80000"/>
              </a:lnSpc>
            </a:pPr>
            <a:r>
              <a:rPr lang="en-US" altLang="ko-KR" sz="2000">
                <a:latin typeface="Verdana" pitchFamily="34" charset="0"/>
                <a:ea typeface="굴림" charset="-127"/>
              </a:rPr>
              <a:t>Your Text here</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p>
          <a:p>
            <a:pPr>
              <a:lnSpc>
                <a:spcPct val="80000"/>
              </a:lnSpc>
            </a:pPr>
            <a:endParaRPr lang="ru-RU" sz="2000"/>
          </a:p>
          <a:p>
            <a:pPr>
              <a:lnSpc>
                <a:spcPct val="80000"/>
              </a:lnSpc>
            </a:pPr>
            <a:endParaRPr lang="ru-RU"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861175" cy="685800"/>
          </a:xfrm>
        </p:spPr>
        <p:txBody>
          <a:bodyPr/>
          <a:lstStyle/>
          <a:p>
            <a:r>
              <a:rPr lang="en-US" sz="4000">
                <a:solidFill>
                  <a:schemeClr val="tx2"/>
                </a:solidFill>
              </a:rPr>
              <a:t>Print master</a:t>
            </a:r>
          </a:p>
        </p:txBody>
      </p:sp>
      <p:sp>
        <p:nvSpPr>
          <p:cNvPr id="60419" name="Rectangle 3"/>
          <p:cNvSpPr>
            <a:spLocks noGrp="1" noChangeArrowheads="1"/>
          </p:cNvSpPr>
          <p:nvPr>
            <p:ph type="body" idx="1"/>
          </p:nvPr>
        </p:nvSpPr>
        <p:spPr>
          <a:xfrm>
            <a:off x="1981200" y="1981200"/>
            <a:ext cx="6934200" cy="4267200"/>
          </a:xfrm>
        </p:spPr>
        <p:txBody>
          <a:bodyPr/>
          <a:lstStyle/>
          <a:p>
            <a:pPr>
              <a:lnSpc>
                <a:spcPct val="80000"/>
              </a:lnSpc>
            </a:pPr>
            <a:r>
              <a:rPr lang="en-US" altLang="ko-KR" sz="2000">
                <a:solidFill>
                  <a:schemeClr val="tx2"/>
                </a:solidFill>
                <a:latin typeface="Verdana" pitchFamily="34" charset="0"/>
                <a:ea typeface="굴림" charset="-127"/>
              </a:rPr>
              <a:t>Your Text here</a:t>
            </a:r>
          </a:p>
          <a:p>
            <a:pPr>
              <a:lnSpc>
                <a:spcPct val="80000"/>
              </a:lnSpc>
            </a:pPr>
            <a:endParaRPr lang="en-US" altLang="ko-KR" sz="2000">
              <a:solidFill>
                <a:schemeClr val="tx2"/>
              </a:solidFill>
              <a:latin typeface="Verdana" pitchFamily="34" charset="0"/>
              <a:ea typeface="굴림" charset="-127"/>
            </a:endParaRPr>
          </a:p>
          <a:p>
            <a:pPr>
              <a:lnSpc>
                <a:spcPct val="80000"/>
              </a:lnSpc>
            </a:pPr>
            <a:r>
              <a:rPr lang="en-US" altLang="ko-KR" sz="2000">
                <a:solidFill>
                  <a:schemeClr val="tx2"/>
                </a:solidFill>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solidFill>
                <a:schemeClr val="tx2"/>
              </a:solidFill>
              <a:latin typeface="Verdana" pitchFamily="34" charset="0"/>
              <a:ea typeface="굴림" charset="-127"/>
            </a:endParaRPr>
          </a:p>
          <a:p>
            <a:pPr>
              <a:lnSpc>
                <a:spcPct val="80000"/>
              </a:lnSpc>
            </a:pPr>
            <a:r>
              <a:rPr lang="en-US" altLang="ko-KR" sz="2000">
                <a:solidFill>
                  <a:schemeClr val="tx2"/>
                </a:solidFill>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solidFill>
                <a:schemeClr val="tx2"/>
              </a:solidFill>
            </a:endParaRPr>
          </a:p>
          <a:p>
            <a:pPr>
              <a:lnSpc>
                <a:spcPct val="80000"/>
              </a:lnSpc>
            </a:pPr>
            <a:endParaRPr lang="en-US" sz="2000">
              <a:solidFill>
                <a:schemeClr val="tx2"/>
              </a:solidFill>
            </a:endParaRPr>
          </a:p>
        </p:txBody>
      </p:sp>
    </p:spTree>
  </p:cSld>
  <p:clrMapOvr>
    <a:masterClrMapping/>
  </p:clrMapOvr>
</p:sld>
</file>

<file path=ppt/theme/theme1.xml><?xml version="1.0" encoding="utf-8"?>
<a:theme xmlns:a="http://schemas.openxmlformats.org/drawingml/2006/main" name="Apple">
  <a:themeElements>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33617"/>
        </a:lt2>
        <a:accent1>
          <a:srgbClr val="DC6900"/>
        </a:accent1>
        <a:accent2>
          <a:srgbClr val="ED9500"/>
        </a:accent2>
        <a:accent3>
          <a:srgbClr val="FFFFFF"/>
        </a:accent3>
        <a:accent4>
          <a:srgbClr val="404040"/>
        </a:accent4>
        <a:accent5>
          <a:srgbClr val="EBB9AA"/>
        </a:accent5>
        <a:accent6>
          <a:srgbClr val="D78700"/>
        </a:accent6>
        <a:hlink>
          <a:srgbClr val="F8BE1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965300"/>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E06A04"/>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5C526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3C353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E93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5810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Apple</Template>
  <TotalTime>0</TotalTime>
  <Words>202</Words>
  <Application>Microsoft Office PowerPoint</Application>
  <PresentationFormat>Экран (4:3)</PresentationFormat>
  <Paragraphs>17</Paragraphs>
  <Slides>3</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vt:i4>
      </vt:variant>
    </vt:vector>
  </HeadingPairs>
  <TitlesOfParts>
    <vt:vector size="9" baseType="lpstr">
      <vt:lpstr>Arial</vt:lpstr>
      <vt:lpstr>Microsoft Sans Serif</vt:lpstr>
      <vt:lpstr>Verdana</vt:lpstr>
      <vt:lpstr>굴림</vt:lpstr>
      <vt:lpstr>Times New Roman</vt:lpstr>
      <vt:lpstr>Apple</vt:lpstr>
      <vt:lpstr>Name of presentation</vt:lpstr>
      <vt:lpstr>Slide master</vt:lpstr>
      <vt:lpstr>Print master</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subject>Здоровье</dc:subject>
  <dc:creator>User</dc:creator>
  <dc:description>http://propowerpoint.ru - Бесплатные шаблоны для презентаций. Полезные советы и уроки  PowerPoint ._x000d_
</dc:description>
  <cp:lastModifiedBy>User</cp:lastModifiedBy>
  <cp:revision>1</cp:revision>
  <dcterms:created xsi:type="dcterms:W3CDTF">2013-02-25T18:16:44Z</dcterms:created>
  <dcterms:modified xsi:type="dcterms:W3CDTF">2013-02-25T18:17:06Z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00080086080000000000010243100207f6000400038000</vt:lpwstr>
  </property>
</Properties>
</file>