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ДЕТСКИЕ\Nezhniy\Nezh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420888"/>
            <a:ext cx="6622504" cy="1251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0506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ДЕТСКИЕ\Nezhniy\Nezhny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6515100"/>
            <a:ext cx="153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BFBFBF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BFBFBF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763713" y="2420938"/>
            <a:ext cx="6623050" cy="1250950"/>
          </a:xfrm>
        </p:spPr>
        <p:txBody>
          <a:bodyPr/>
          <a:lstStyle/>
          <a:p>
            <a:r>
              <a:rPr lang="ru-RU" smtClean="0"/>
              <a:t>весна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713" y="4005263"/>
            <a:ext cx="6400800" cy="1104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ДЕТСКИЕ\Nezhniy\Nezhny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6477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rDetstv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MirDetstva</Template>
  <TotalTime>0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Ariston</vt:lpstr>
      <vt:lpstr>MirDetstva</vt:lpstr>
      <vt:lpstr>весна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</dc:title>
  <dc:creator>User</dc:creator>
  <dc:description>http://propowerpoint.ru - Бесплатные шаблоны для презентаций. Полезные советы и уроки  PowerPoint .</dc:description>
  <cp:lastModifiedBy>User</cp:lastModifiedBy>
  <cp:revision>1</cp:revision>
  <dcterms:created xsi:type="dcterms:W3CDTF">2013-02-25T18:09:26Z</dcterms:created>
  <dcterms:modified xsi:type="dcterms:W3CDTF">2013-02-25T18:09:37Z</dcterms:modified>
</cp:coreProperties>
</file>