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K:\ProPowerPoint\Шаблоны\ДЕТСКИЕ\Nezhniy\Nezhn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88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3688" y="2420888"/>
            <a:ext cx="6622504" cy="125157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63688" y="4005064"/>
            <a:ext cx="6400800" cy="110452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K:\ProPowerPoint\Шаблоны\ДЕТСКИЕ\Nezhniy\NezhnySlid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412875"/>
            <a:ext cx="8229600" cy="4713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9" name="TextBox 6"/>
          <p:cNvSpPr txBox="1">
            <a:spLocks noChangeArrowheads="1"/>
          </p:cNvSpPr>
          <p:nvPr/>
        </p:nvSpPr>
        <p:spPr bwMode="auto">
          <a:xfrm>
            <a:off x="0" y="6515100"/>
            <a:ext cx="15303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US" sz="1400" smtClean="0">
                <a:solidFill>
                  <a:srgbClr val="BFBFBF"/>
                </a:solidFill>
                <a:latin typeface="Ariston" pitchFamily="66" charset="0"/>
              </a:rPr>
              <a:t>ProPowerPoint.ru</a:t>
            </a:r>
            <a:endParaRPr lang="ru-RU" sz="1400" smtClean="0">
              <a:solidFill>
                <a:srgbClr val="BFBFBF"/>
              </a:solidFill>
              <a:latin typeface="Ariston" pitchFamily="66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5" r:id="rId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ctrTitle"/>
          </p:nvPr>
        </p:nvSpPr>
        <p:spPr>
          <a:xfrm>
            <a:off x="1763713" y="2420938"/>
            <a:ext cx="6623050" cy="1250950"/>
          </a:xfrm>
        </p:spPr>
        <p:txBody>
          <a:bodyPr/>
          <a:lstStyle/>
          <a:p>
            <a:r>
              <a:rPr lang="ru-RU" smtClean="0"/>
              <a:t>весна</a:t>
            </a:r>
            <a:endParaRPr lang="ru-RU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63713" y="4005263"/>
            <a:ext cx="6400800" cy="11049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409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K:\ProPowerPoint\Шаблоны\ДЕТСКИЕ\Nezhniy\NezhnyPrin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Заголовок 1"/>
          <p:cNvSpPr>
            <a:spLocks noGrp="1"/>
          </p:cNvSpPr>
          <p:nvPr>
            <p:ph type="title"/>
          </p:nvPr>
        </p:nvSpPr>
        <p:spPr>
          <a:xfrm>
            <a:off x="457200" y="549275"/>
            <a:ext cx="8229600" cy="647700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5124" name="Объект 2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4895850"/>
          </a:xfrm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irDetstva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MirDetstva</Template>
  <TotalTime>0</TotalTime>
  <Words>1</Words>
  <Application>Microsoft Office PowerPoint</Application>
  <PresentationFormat>Экран (4:3)</PresentationFormat>
  <Paragraphs>1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Calibri</vt:lpstr>
      <vt:lpstr>Arial</vt:lpstr>
      <vt:lpstr>Ariston</vt:lpstr>
      <vt:lpstr>MirDetstva</vt:lpstr>
      <vt:lpstr>весна</vt:lpstr>
      <vt:lpstr>Слайд 2</vt:lpstr>
      <vt:lpstr>Слайд 3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весна</dc:title>
  <dc:creator>User</dc:creator>
  <dc:description>http://propowerpoint.ru - Бесплатные шаблоны для презентаций. Полезные советы и уроки  PowerPoint .</dc:description>
  <cp:lastModifiedBy>User</cp:lastModifiedBy>
  <cp:revision>1</cp:revision>
  <dcterms:created xsi:type="dcterms:W3CDTF">2013-02-25T18:09:26Z</dcterms:created>
  <dcterms:modified xsi:type="dcterms:W3CDTF">2013-02-25T18:09:37Z</dcterms:modified>
</cp:coreProperties>
</file>