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-1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5445125"/>
            <a:ext cx="5832475" cy="6477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Ваш заголовок</a:t>
            </a:r>
            <a:endParaRPr lang="es-ES" sz="48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4922</TotalTime>
  <Words>4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Diseño predeterminado</vt:lpstr>
      <vt:lpstr>Ваш заголовок</vt:lpstr>
      <vt:lpstr>Слайд 2</vt:lpstr>
      <vt:lpstr>Слайд 3</vt:lpstr>
      <vt:lpstr>Слайд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723</cp:revision>
  <dcterms:created xsi:type="dcterms:W3CDTF">2010-05-23T14:28:12Z</dcterms:created>
  <dcterms:modified xsi:type="dcterms:W3CDTF">2013-02-25T13:03:14Z</dcterms:modified>
</cp:coreProperties>
</file>