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3366CC"/>
    <a:srgbClr val="660033"/>
    <a:srgbClr val="0033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323" autoAdjust="0"/>
    <p:restoredTop sz="94652" autoAdjust="0"/>
  </p:normalViewPr>
  <p:slideViewPr>
    <p:cSldViewPr>
      <p:cViewPr varScale="1">
        <p:scale>
          <a:sx n="104" d="100"/>
          <a:sy n="104" d="100"/>
        </p:scale>
        <p:origin x="-1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7DDD2-CD40-464E-BCB3-223DDAD687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7A4B3-F2FE-46B5-8EDC-CC55D147B9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B6DA0-3AE5-4C8A-B167-7F67B5E46D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B3C41-8252-4CE6-AE5D-13B6326D96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5704-1695-47AA-B80E-9AD234717A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4D9B-80DB-4168-98AD-CF532CE9DD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BC5D-3868-449B-A89D-35D5F006D20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8A53E-7788-4B9E-A619-779A1A7F09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04EAE-C510-4E95-9824-ED2845C2686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BBF5D-FBBB-4877-AB97-E56DA4929B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F94DD-FB7A-4E34-9B72-0CF1C8253F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FDEE3-3E05-4A66-9B60-0A20B037DF6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619250" y="5445125"/>
            <a:ext cx="5832475" cy="647700"/>
          </a:xfrm>
        </p:spPr>
        <p:txBody>
          <a:bodyPr/>
          <a:lstStyle/>
          <a:p>
            <a:r>
              <a:rPr lang="ru-RU" sz="4800" b="1" dirty="0" smtClean="0">
                <a:solidFill>
                  <a:srgbClr val="663300"/>
                </a:solidFill>
              </a:rPr>
              <a:t>Ваш заголовок</a:t>
            </a:r>
            <a:endParaRPr lang="es-ES" sz="4800" b="1" dirty="0">
              <a:solidFill>
                <a:srgbClr val="66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6643710"/>
            <a:ext cx="2357422" cy="21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786578" y="6643710"/>
            <a:ext cx="2357422" cy="21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4922</TotalTime>
  <Words>4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Diseño predeterminado</vt:lpstr>
      <vt:lpstr>Ваш заголовок</vt:lpstr>
      <vt:lpstr>Слайд 2</vt:lpstr>
      <vt:lpstr>Слайд 3</vt:lpstr>
      <vt:lpstr>Слайд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723</cp:revision>
  <dcterms:created xsi:type="dcterms:W3CDTF">2010-05-23T14:28:12Z</dcterms:created>
  <dcterms:modified xsi:type="dcterms:W3CDTF">2013-02-25T13:03:14Z</dcterms:modified>
</cp:coreProperties>
</file>