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9707" autoAdjust="0"/>
  </p:normalViewPr>
  <p:slideViewPr>
    <p:cSldViewPr>
      <p:cViewPr varScale="1">
        <p:scale>
          <a:sx n="107" d="100"/>
          <a:sy n="107" d="100"/>
        </p:scale>
        <p:origin x="-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:\ProPowerPoint\Шаблоны\ДЕТСКИЕ\Цветочный\Det_flow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51720" y="2492896"/>
            <a:ext cx="5688632" cy="1107554"/>
          </a:xfrm>
          <a:solidFill>
            <a:schemeClr val="accent3">
              <a:alpha val="61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none"/>
        </p:style>
        <p:txBody>
          <a:bodyPr/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4005064"/>
            <a:ext cx="5184576" cy="838944"/>
          </a:xfrm>
          <a:solidFill>
            <a:schemeClr val="lt1">
              <a:alpha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:\ProPowerPoint\Шаблоны\ДЕТСКИЕ\Цветочный\Det_flower_Slid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9050" y="0"/>
            <a:ext cx="91630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9050" y="188913"/>
            <a:ext cx="9163050" cy="576262"/>
          </a:xfrm>
          <a:prstGeom prst="rect">
            <a:avLst/>
          </a:prstGeom>
          <a:solidFill>
            <a:schemeClr val="lt1">
              <a:alpha val="86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125538"/>
            <a:ext cx="822960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380288" y="6511925"/>
            <a:ext cx="1822450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ston" pitchFamily="66" charset="0"/>
              </a:rPr>
              <a:t>ProPowerPoint.Ru</a:t>
            </a:r>
            <a:endParaRPr lang="ru-RU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ston" pitchFamily="66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5" r:id="rId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51050" y="2492375"/>
            <a:ext cx="5689600" cy="11080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mtClean="0"/>
              <a:t>ТЮЛЬПАНЫ</a:t>
            </a:r>
            <a:endParaRPr lang="ru-RU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14546" y="4071942"/>
            <a:ext cx="5183187" cy="8382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mtClean="0"/>
              <a:t>орпаа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K:\ProPowerPoint\Шаблоны\ДЕТСКИЕ\Цветочный\Det_flower_Print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6513" y="0"/>
            <a:ext cx="91773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Заголовок 1"/>
          <p:cNvSpPr>
            <a:spLocks noGrp="1"/>
          </p:cNvSpPr>
          <p:nvPr>
            <p:ph type="title"/>
          </p:nvPr>
        </p:nvSpPr>
        <p:spPr bwMode="auto">
          <a:xfrm>
            <a:off x="1403350" y="188913"/>
            <a:ext cx="7489825" cy="792162"/>
          </a:xfr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100" name="Объект 2"/>
          <p:cNvSpPr>
            <a:spLocks noGrp="1"/>
          </p:cNvSpPr>
          <p:nvPr>
            <p:ph idx="1"/>
          </p:nvPr>
        </p:nvSpPr>
        <p:spPr>
          <a:xfrm>
            <a:off x="1403350" y="1125538"/>
            <a:ext cx="7489825" cy="5472112"/>
          </a:xfrm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K:\ProPowerPoint\Шаблоны\ДЕТСКИЕ\Цветочный\Det_flower_Slide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6375" y="188913"/>
            <a:ext cx="7343775" cy="576262"/>
          </a:xfrm>
        </p:spPr>
        <p:txBody>
          <a:bodyPr>
            <a:normAutofit fontScale="90000"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5124" name="Объект 2"/>
          <p:cNvSpPr>
            <a:spLocks noGrp="1"/>
          </p:cNvSpPr>
          <p:nvPr>
            <p:ph idx="1"/>
          </p:nvPr>
        </p:nvSpPr>
        <p:spPr>
          <a:xfrm>
            <a:off x="1476375" y="1125538"/>
            <a:ext cx="7343775" cy="5399087"/>
          </a:xfrm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K:\ProPowerPoint\Шаблоны\ДЕТСКИЕ\Цветочный\Det_flower_Prin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5400" y="15875"/>
            <a:ext cx="9169400" cy="684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07375" cy="576262"/>
          </a:xfrm>
        </p:spPr>
        <p:txBody>
          <a:bodyPr>
            <a:normAutofit fontScale="90000"/>
          </a:bodyPr>
          <a:lstStyle/>
          <a:p>
            <a:pPr>
              <a:defRPr/>
            </a:pPr>
            <a:endParaRPr lang="ru-RU" dirty="0"/>
          </a:p>
        </p:txBody>
      </p:sp>
      <p:sp>
        <p:nvSpPr>
          <p:cNvPr id="614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t_flowers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Det_flowers</Template>
  <TotalTime>0</TotalTime>
  <Words>2</Words>
  <Application>Microsoft Office PowerPoint</Application>
  <PresentationFormat>Экран (4:3)</PresentationFormat>
  <Paragraphs>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Det_flowers</vt:lpstr>
      <vt:lpstr>ТЮЛЬПАНЫ</vt:lpstr>
      <vt:lpstr>Слайд 2</vt:lpstr>
      <vt:lpstr>Слайд 3</vt:lpstr>
      <vt:lpstr>Слайд 4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>Цветочный детский</dc:subject>
  <dc:creator>User</dc:creator>
  <dc:description>http://propowerpoint.ru - Бесплатные шаблоны для презентаций. Полезные советы и уроки  PowerPoint .</dc:description>
  <cp:lastModifiedBy>User</cp:lastModifiedBy>
  <cp:revision>2</cp:revision>
  <dcterms:created xsi:type="dcterms:W3CDTF">2013-02-25T18:04:21Z</dcterms:created>
  <dcterms:modified xsi:type="dcterms:W3CDTF">2013-02-25T18:22:15Z</dcterms:modified>
</cp:coreProperties>
</file>