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854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ОБРАЗОВАНИЕ\Школьная доска\ShkolDosk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844824"/>
            <a:ext cx="6048672" cy="1470025"/>
          </a:xfrm>
        </p:spPr>
        <p:txBody>
          <a:bodyPr/>
          <a:lstStyle>
            <a:lvl1pPr>
              <a:defRPr sz="6600">
                <a:solidFill>
                  <a:schemeClr val="bg1"/>
                </a:solidFill>
                <a:latin typeface="English157C 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886200"/>
            <a:ext cx="6048672" cy="910952"/>
          </a:xfrm>
        </p:spPr>
        <p:txBody>
          <a:bodyPr>
            <a:noAutofit/>
          </a:bodyPr>
          <a:lstStyle>
            <a:lvl1pPr marL="0" indent="0" algn="ctr">
              <a:buNone/>
              <a:defRPr sz="5400">
                <a:solidFill>
                  <a:schemeClr val="bg1">
                    <a:lumMod val="85000"/>
                  </a:schemeClr>
                </a:solidFill>
                <a:latin typeface="English157C 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K:\ProPowerPoint\Шаблоны\ОБРАЗОВАНИЕ\Школьная доска\ShkolDoska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7354888" cy="649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476375" y="908050"/>
            <a:ext cx="72104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-31750" y="6562725"/>
            <a:ext cx="1687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chemeClr val="bg1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chemeClr val="bg1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50" y="1844675"/>
            <a:ext cx="6048375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Школьная доска</a:t>
            </a: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250" y="3886200"/>
            <a:ext cx="6048375" cy="911225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ОБРАЗОВАНИЕ\Школьная доска\ShkolDoska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525" y="476250"/>
            <a:ext cx="8362950" cy="50482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>
              <a:latin typeface="Ariston" pitchFamily="66" charset="0"/>
            </a:endParaRPr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218487" cy="5184775"/>
          </a:xfrm>
        </p:spPr>
        <p:txBody>
          <a:bodyPr/>
          <a:lstStyle/>
          <a:p>
            <a:endParaRPr lang="ru-RU" smtClean="0">
              <a:solidFill>
                <a:schemeClr val="bg1"/>
              </a:solidFill>
              <a:latin typeface="Ariston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kolnayaDosk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ShkolnayaDoska</Template>
  <TotalTime>0</TotalTime>
  <Words>2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</vt:lpstr>
      <vt:lpstr>Arial</vt:lpstr>
      <vt:lpstr>Ariston</vt:lpstr>
      <vt:lpstr>English157C </vt:lpstr>
      <vt:lpstr>ShkolnayaDoska</vt:lpstr>
      <vt:lpstr>Школьная доска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доска</dc:title>
  <dc:creator>User</dc:creator>
  <dc:description>http://propowerpoint.ru - Бесплатные шаблоны для презентаций. Полезные советы и уроки  PowerPoint .</dc:description>
  <cp:lastModifiedBy>User</cp:lastModifiedBy>
  <cp:revision>1</cp:revision>
  <dcterms:created xsi:type="dcterms:W3CDTF">2013-02-25T18:10:44Z</dcterms:created>
  <dcterms:modified xsi:type="dcterms:W3CDTF">2013-02-25T18:11:00Z</dcterms:modified>
</cp:coreProperties>
</file>