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9854" autoAdjust="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ОБРАЗОВАНИЕ\Школьная доска\ShkolDoska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1844824"/>
            <a:ext cx="6048672" cy="1470025"/>
          </a:xfrm>
        </p:spPr>
        <p:txBody>
          <a:bodyPr/>
          <a:lstStyle>
            <a:lvl1pPr>
              <a:defRPr sz="6600">
                <a:solidFill>
                  <a:schemeClr val="bg1"/>
                </a:solidFill>
                <a:latin typeface="English157C " pitchFamily="2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3886200"/>
            <a:ext cx="6048672" cy="910952"/>
          </a:xfrm>
        </p:spPr>
        <p:txBody>
          <a:bodyPr>
            <a:noAutofit/>
          </a:bodyPr>
          <a:lstStyle>
            <a:lvl1pPr marL="0" indent="0" algn="ctr">
              <a:buNone/>
              <a:defRPr sz="5400">
                <a:solidFill>
                  <a:schemeClr val="bg1">
                    <a:lumMod val="85000"/>
                  </a:schemeClr>
                </a:solidFill>
                <a:latin typeface="English157C 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K:\ProPowerPoint\Шаблоны\ОБРАЗОВАНИЕ\Школьная доска\ShkolDoskaSlid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7938" y="0"/>
            <a:ext cx="9151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375" y="115888"/>
            <a:ext cx="7354888" cy="649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1476375" y="908050"/>
            <a:ext cx="7210425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-31750" y="6562725"/>
            <a:ext cx="16875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1400" smtClean="0">
                <a:solidFill>
                  <a:schemeClr val="bg1"/>
                </a:solidFill>
                <a:latin typeface="Ariston" pitchFamily="66" charset="0"/>
              </a:rPr>
              <a:t>ProPowerPoint.Ru</a:t>
            </a:r>
            <a:endParaRPr lang="ru-RU" sz="1400" smtClean="0">
              <a:solidFill>
                <a:schemeClr val="bg1"/>
              </a:solidFill>
              <a:latin typeface="Ariston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250" y="1844675"/>
            <a:ext cx="6048375" cy="14700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Школьная доска</a:t>
            </a:r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250" y="3886200"/>
            <a:ext cx="6048375" cy="911225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endParaRPr lang="ru-RU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:\ProPowerPoint\Шаблоны\ОБРАЗОВАНИЕ\Школьная доска\ShkolDoskaPri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525" y="476250"/>
            <a:ext cx="8362950" cy="504825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 lang="ru-RU" dirty="0">
              <a:latin typeface="Ariston" pitchFamily="66" charset="0"/>
            </a:endParaRPr>
          </a:p>
        </p:txBody>
      </p:sp>
      <p:sp>
        <p:nvSpPr>
          <p:cNvPr id="5124" name="Объект 2"/>
          <p:cNvSpPr>
            <a:spLocks noGrp="1"/>
          </p:cNvSpPr>
          <p:nvPr>
            <p:ph idx="1"/>
          </p:nvPr>
        </p:nvSpPr>
        <p:spPr>
          <a:xfrm>
            <a:off x="468313" y="1196975"/>
            <a:ext cx="8218487" cy="5184775"/>
          </a:xfrm>
        </p:spPr>
        <p:txBody>
          <a:bodyPr/>
          <a:lstStyle/>
          <a:p>
            <a:endParaRPr lang="ru-RU" smtClean="0">
              <a:solidFill>
                <a:schemeClr val="bg1"/>
              </a:solidFill>
              <a:latin typeface="Ariston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kolnayaDoska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ShkolnayaDoska</Template>
  <TotalTime>0</TotalTime>
  <Words>2</Words>
  <Application>Microsoft Office PowerPoint</Application>
  <PresentationFormat>Экран (4:3)</PresentationFormat>
  <Paragraphs>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Calibri</vt:lpstr>
      <vt:lpstr>Arial</vt:lpstr>
      <vt:lpstr>Ariston</vt:lpstr>
      <vt:lpstr>English157C </vt:lpstr>
      <vt:lpstr>ShkolnayaDoska</vt:lpstr>
      <vt:lpstr>Школьная доска</vt:lpstr>
      <vt:lpstr>Слайд 2</vt:lpstr>
      <vt:lpstr>Слайд 3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Школьная доска</dc:title>
  <dc:creator>User</dc:creator>
  <dc:description>http://propowerpoint.ru - Бесплатные шаблоны для презентаций. Полезные советы и уроки  PowerPoint .</dc:description>
  <cp:lastModifiedBy>User</cp:lastModifiedBy>
  <cp:revision>1</cp:revision>
  <dcterms:created xsi:type="dcterms:W3CDTF">2013-02-25T18:10:44Z</dcterms:created>
  <dcterms:modified xsi:type="dcterms:W3CDTF">2013-02-25T18:11:00Z</dcterms:modified>
</cp:coreProperties>
</file>